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1"/>
  </p:notesMasterIdLst>
  <p:sldIdLst>
    <p:sldId id="256" r:id="rId3"/>
    <p:sldId id="286" r:id="rId4"/>
    <p:sldId id="257" r:id="rId5"/>
    <p:sldId id="258" r:id="rId6"/>
    <p:sldId id="259" r:id="rId7"/>
    <p:sldId id="267" r:id="rId8"/>
    <p:sldId id="1525" r:id="rId9"/>
    <p:sldId id="1526" r:id="rId10"/>
    <p:sldId id="1528" r:id="rId11"/>
    <p:sldId id="1529" r:id="rId12"/>
    <p:sldId id="1527" r:id="rId13"/>
    <p:sldId id="1522" r:id="rId14"/>
    <p:sldId id="1533" r:id="rId15"/>
    <p:sldId id="1530" r:id="rId16"/>
    <p:sldId id="1531" r:id="rId17"/>
    <p:sldId id="1532" r:id="rId18"/>
    <p:sldId id="265" r:id="rId19"/>
    <p:sldId id="266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pos="816">
          <p15:clr>
            <a:srgbClr val="A4A3A4"/>
          </p15:clr>
        </p15:guide>
        <p15:guide id="3" pos="6864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40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TKU7zy/ZYCL9MRX/tmDjvyX5i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F9995B-21B4-4F04-AE38-FCFA8017A07B}">
  <a:tblStyle styleId="{CEF9995B-21B4-4F04-AE38-FCFA8017A07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8E8"/>
          </a:solidFill>
        </a:fill>
      </a:tcStyle>
    </a:wholeTbl>
    <a:band1H>
      <a:tcTxStyle/>
      <a:tcStyle>
        <a:tcBdr/>
        <a:fill>
          <a:solidFill>
            <a:srgbClr val="CFCF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CF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/>
    <p:restoredTop sz="78628"/>
  </p:normalViewPr>
  <p:slideViewPr>
    <p:cSldViewPr snapToGrid="0">
      <p:cViewPr varScale="1">
        <p:scale>
          <a:sx n="73" d="100"/>
          <a:sy n="73" d="100"/>
        </p:scale>
        <p:origin x="200" y="2424"/>
      </p:cViewPr>
      <p:guideLst>
        <p:guide pos="7680"/>
        <p:guide pos="816"/>
        <p:guide pos="6864"/>
        <p:guide orient="horz" pos="1117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46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called a tree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aesthetics are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else can tree maps be </a:t>
            </a:r>
            <a:r>
              <a:rPr lang="en-US" dirty="0" err="1"/>
              <a:t>usefule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89" name="Google Shape;8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Warning: English accent: “Borough”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can iterations with new aesthetics improve visuals and storytelling?</a:t>
            </a:r>
            <a:endParaRPr dirty="0"/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wrong?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aesthetic?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Without thinking about it, what is the takeaway? “Humans cause the most fires, but lightning burns the most area”</a:t>
            </a:r>
          </a:p>
        </p:txBody>
      </p:sp>
      <p:sp>
        <p:nvSpPr>
          <p:cNvPr id="107" name="Google Shape;1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07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215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41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63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239349" y="2680320"/>
            <a:ext cx="10428651" cy="15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239349" y="4329522"/>
            <a:ext cx="104286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6240016" y="12192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3"/>
          </p:nvPr>
        </p:nvSpPr>
        <p:spPr>
          <a:xfrm>
            <a:off x="431800" y="38756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4"/>
          </p:nvPr>
        </p:nvSpPr>
        <p:spPr>
          <a:xfrm>
            <a:off x="6240016" y="3875604"/>
            <a:ext cx="5520184" cy="24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keaway Only">
  <p:cSld name="Takeaway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431800" y="279966"/>
            <a:ext cx="11328829" cy="62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ctrTitle"/>
          </p:nvPr>
        </p:nvSpPr>
        <p:spPr>
          <a:xfrm>
            <a:off x="239349" y="2680320"/>
            <a:ext cx="10428651" cy="15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ubTitle" idx="1"/>
          </p:nvPr>
        </p:nvSpPr>
        <p:spPr>
          <a:xfrm>
            <a:off x="239349" y="4329522"/>
            <a:ext cx="104286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Graph">
  <p:cSld name="Basic Grap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1"/>
          <p:cNvSpPr>
            <a:spLocks noGrp="1"/>
          </p:cNvSpPr>
          <p:nvPr>
            <p:ph type="chart" idx="2"/>
          </p:nvPr>
        </p:nvSpPr>
        <p:spPr>
          <a:xfrm>
            <a:off x="2133600" y="2147664"/>
            <a:ext cx="7924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431800" y="1226570"/>
            <a:ext cx="7008349" cy="29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3"/>
          </p:nvPr>
        </p:nvSpPr>
        <p:spPr>
          <a:xfrm>
            <a:off x="431800" y="1540008"/>
            <a:ext cx="7008349" cy="29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Content">
  <p:cSld name="Center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2"/>
          <p:cNvSpPr>
            <a:spLocks noGrp="1"/>
          </p:cNvSpPr>
          <p:nvPr>
            <p:ph type="chart" idx="2"/>
          </p:nvPr>
        </p:nvSpPr>
        <p:spPr>
          <a:xfrm>
            <a:off x="1369230" y="1340768"/>
            <a:ext cx="9453541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5424173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2"/>
          </p:nvPr>
        </p:nvSpPr>
        <p:spPr>
          <a:xfrm>
            <a:off x="6336027" y="1219204"/>
            <a:ext cx="5424173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3599971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B9B9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body" idx="2"/>
          </p:nvPr>
        </p:nvSpPr>
        <p:spPr>
          <a:xfrm>
            <a:off x="4296015" y="1219204"/>
            <a:ext cx="3599971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3"/>
          </p:nvPr>
        </p:nvSpPr>
        <p:spPr>
          <a:xfrm>
            <a:off x="8160229" y="1219204"/>
            <a:ext cx="3599971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2pPr>
            <a:lvl3pPr marL="1371600" lvl="2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1200"/>
              </a:spcBef>
              <a:spcAft>
                <a:spcPts val="0"/>
              </a:spcAft>
              <a:buClr>
                <a:srgbClr val="2F2F2F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7C7C7C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F2F2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yu.zoom.us/j/97615868295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39349" y="2680320"/>
            <a:ext cx="10428651" cy="15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Stat 495r – Presenting Data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239349" y="4329522"/>
            <a:ext cx="1042865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Week 12 – officer and scales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CF203-14AD-834C-AE5C-D4778EFCE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6B7A684-F417-2146-A4BC-56DDF4470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1FBBA7-810F-4D4E-B829-27E586D12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994" y="142870"/>
            <a:ext cx="11195222" cy="65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CB7B-B27A-D04F-A78D-191F1861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officer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38C10-25A3-E04A-A231-2A98D2594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mschart</a:t>
            </a:r>
            <a:r>
              <a:rPr lang="en-US" dirty="0"/>
              <a:t> to get native office charts in PowerPoint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Remember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flextable</a:t>
            </a:r>
            <a:r>
              <a:rPr lang="en-US" dirty="0"/>
              <a:t>?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rvg</a:t>
            </a:r>
            <a:r>
              <a:rPr lang="en-US" dirty="0"/>
              <a:t> package to embed vector graphics (vector graphics look the same no matter the scale, so if you have a BIG presentation)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46D05-69FA-E841-8686-C8E6F120F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258D-9F12-7A4F-919E-DAD4EE06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package</a:t>
            </a:r>
          </a:p>
        </p:txBody>
      </p:sp>
    </p:spTree>
    <p:extLst>
      <p:ext uri="{BB962C8B-B14F-4D97-AF65-F5344CB8AC3E}">
        <p14:creationId xmlns:p14="http://schemas.microsoft.com/office/powerpoint/2010/main" val="13130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B851-C5FF-6442-86DA-713C8417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7A370-16D7-5C44-AB40-687B79A7D3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6E5F6-A1DA-DC40-82FA-332D2FF4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1" y="1097528"/>
            <a:ext cx="4579815" cy="5304952"/>
          </a:xfrm>
          <a:prstGeom prst="rect">
            <a:avLst/>
          </a:prstGeom>
        </p:spPr>
      </p:pic>
      <p:pic>
        <p:nvPicPr>
          <p:cNvPr id="2050" name="Picture 2" descr="Heart symbol - Wikipedia">
            <a:extLst>
              <a:ext uri="{FF2B5EF4-FFF2-40B4-BE49-F238E27FC236}">
                <a16:creationId xmlns:a16="http://schemas.microsoft.com/office/drawing/2014/main" id="{36C5F02C-E722-9F48-B2B0-370DA2E8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246478"/>
            <a:ext cx="656492" cy="65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59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37EB-8A95-654C-9069-070B36A9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Diamonds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label_number_si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66F-13AF-4241-8DF3-A53612657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65560-A5C0-104D-929C-154F06BB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80" y="1742288"/>
            <a:ext cx="5844039" cy="3962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7C362-0FE9-CE40-BE67-FF9A3B76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6" y="1742288"/>
            <a:ext cx="5844039" cy="39629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99E29C-C5D9-F745-8AB8-DE1CA84A9DD3}"/>
              </a:ext>
            </a:extLst>
          </p:cNvPr>
          <p:cNvSpPr/>
          <p:nvPr/>
        </p:nvSpPr>
        <p:spPr>
          <a:xfrm>
            <a:off x="6227805" y="1742288"/>
            <a:ext cx="481914" cy="3962956"/>
          </a:xfrm>
          <a:prstGeom prst="rect">
            <a:avLst/>
          </a:prstGeom>
          <a:solidFill>
            <a:schemeClr val="accent2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37EB-8A95-654C-9069-070B36A9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Houses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label_dollar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66F-13AF-4241-8DF3-A53612657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B5546-D4FD-5242-B9AE-DE7B4327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88" y="1447521"/>
            <a:ext cx="5844041" cy="3962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D757CF-71D4-E642-B119-787EA01A0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3" y="1447521"/>
            <a:ext cx="5844041" cy="39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37EB-8A95-654C-9069-070B36A9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label_dollar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66F-13AF-4241-8DF3-A53612657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783AF-8128-204C-B282-77C3A563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77" y="2066722"/>
            <a:ext cx="5828323" cy="3952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37E65-3520-2A4C-97B9-E58F7630B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66722"/>
            <a:ext cx="5828324" cy="39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431800" y="279966"/>
            <a:ext cx="11328829" cy="62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Homework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Homework 1</a:t>
            </a:r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body" idx="1"/>
          </p:nvPr>
        </p:nvSpPr>
        <p:spPr>
          <a:xfrm>
            <a:off x="431800" y="1219204"/>
            <a:ext cx="11328829" cy="513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No Homework</a:t>
            </a:r>
            <a:endParaRPr dirty="0"/>
          </a:p>
        </p:txBody>
      </p:sp>
      <p:sp>
        <p:nvSpPr>
          <p:cNvPr id="164" name="Google Shape;164;p11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27995-2799-F442-B470-B4989BA4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3819-495C-5140-BF71-433AA1C4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19204"/>
            <a:ext cx="7688072" cy="4627563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Tableau Homework Grading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Sent graphics to Deseret News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No class next week (Week 13)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Next up: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Week 14 - Maps and Interactivity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Week 15 – </a:t>
            </a:r>
            <a:r>
              <a:rPr lang="en-US" dirty="0" err="1"/>
              <a:t>RShiny</a:t>
            </a: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Science Club – Today at 7pm – Topic is Conjoint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b="1" dirty="0">
                <a:hlinkClick r:id="rId2"/>
              </a:rPr>
              <a:t>https://byu.zoom.us/j/97615868295</a:t>
            </a:r>
            <a:endParaRPr lang="en-US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93A2A-FBAD-CD47-8E0D-D05D82BF1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4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Viz #1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SOURCE: https://</a:t>
            </a:r>
            <a:r>
              <a:rPr lang="en-US" dirty="0" err="1"/>
              <a:t>graphics.reuters.com</a:t>
            </a:r>
            <a:r>
              <a:rPr lang="en-US" dirty="0"/>
              <a:t>/USA-ELECTION/RESULTS/</a:t>
            </a:r>
            <a:r>
              <a:rPr lang="en-US" dirty="0" err="1"/>
              <a:t>jznvnjyjzvl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F720A-3F34-A84B-9F9E-150E4E2E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52" y="778101"/>
            <a:ext cx="9027895" cy="55719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Viz #2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ftr" idx="11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SOURCE: https://</a:t>
            </a:r>
            <a:r>
              <a:rPr lang="en-US" dirty="0" err="1"/>
              <a:t>www.linkedin.com</a:t>
            </a:r>
            <a:r>
              <a:rPr lang="en-US" dirty="0"/>
              <a:t>/posts/gis4schools_great-example-of-good-data-visualisation-activity-6732255717438369792---Rr/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1F57F-688F-3C48-9536-83D1D169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45" y="1027444"/>
            <a:ext cx="8448509" cy="53225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Data Viz #3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sldNum" idx="12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ftr" idx="11"/>
          </p:nvPr>
        </p:nvSpPr>
        <p:spPr>
          <a:xfrm>
            <a:off x="152400" y="6350004"/>
            <a:ext cx="6477000" cy="50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SOURCE: https://</a:t>
            </a:r>
            <a:r>
              <a:rPr lang="en-US" dirty="0" err="1"/>
              <a:t>graphics.reuters.com</a:t>
            </a:r>
            <a:r>
              <a:rPr lang="en-US" dirty="0"/>
              <a:t>/GLOBAL-RACE/USA/</a:t>
            </a:r>
            <a:r>
              <a:rPr lang="en-US" dirty="0" err="1"/>
              <a:t>nmopajawjva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32AC-7C0E-FC4C-AFC2-4B254F26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84" y="1097528"/>
            <a:ext cx="8897431" cy="51049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258D-9F12-7A4F-919E-DAD4EE06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officer package</a:t>
            </a:r>
          </a:p>
        </p:txBody>
      </p:sp>
    </p:spTree>
    <p:extLst>
      <p:ext uri="{BB962C8B-B14F-4D97-AF65-F5344CB8AC3E}">
        <p14:creationId xmlns:p14="http://schemas.microsoft.com/office/powerpoint/2010/main" val="261599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BE04-026B-6247-B1DF-CF22044D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PowerPoint?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3FFA-AAE8-F941-BBE3-5D79A7F60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create a whole bunch of slightly different slides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You make the same report, over and over again, but with different data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You have a bunch of </a:t>
            </a:r>
            <a:r>
              <a:rPr lang="en-US" sz="2400" dirty="0" err="1"/>
              <a:t>ggplots</a:t>
            </a:r>
            <a:r>
              <a:rPr lang="en-US" sz="2400" dirty="0"/>
              <a:t> and you want them to fit perfectly into a PowerPoint presentation without downloading them from RStudio and importing into Power Point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21814-EEA9-9447-B7A5-7E18EF6B3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59146-DA66-7046-AE95-D8BBF416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8" y="3859791"/>
            <a:ext cx="2340708" cy="271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5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F87C6-0707-B64A-89E8-057A830752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165BD-12C9-B147-B461-B17D5526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62" y="621906"/>
            <a:ext cx="9008075" cy="56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4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2A37-232F-2544-B6DB-5DB08CB4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017A6-E675-5945-8D7A-53FE35242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en-US" dirty="0"/>
              <a:t>Figure out the layout for your PowerPoint template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annotate_base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 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See the layout of your presentation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layout_properties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 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See the layout of a particular slide (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layout_summary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  <a:p>
            <a:pPr marL="571500" indent="-342900">
              <a:buFont typeface="+mj-lt"/>
              <a:buAutoNum type="arabicPeriod"/>
            </a:pP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Read in your template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Add a slide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Add placeholders to your slide with content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Repeat as needed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Save your PowerPoint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4AD1A-5717-5044-9F16-C9A27B109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4969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407</Words>
  <Application>Microsoft Macintosh PowerPoint</Application>
  <PresentationFormat>Widescreen</PresentationFormat>
  <Paragraphs>73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</vt:lpstr>
      <vt:lpstr>Courier New</vt:lpstr>
      <vt:lpstr>2_Office Theme</vt:lpstr>
      <vt:lpstr>2_Office Theme</vt:lpstr>
      <vt:lpstr>Stat 495r – Presenting Data</vt:lpstr>
      <vt:lpstr>Announcements</vt:lpstr>
      <vt:lpstr>Data Viz #1</vt:lpstr>
      <vt:lpstr>Data Viz #2</vt:lpstr>
      <vt:lpstr>Data Viz #3</vt:lpstr>
      <vt:lpstr>officer package</vt:lpstr>
      <vt:lpstr>Why Automate PowerPoint?</vt:lpstr>
      <vt:lpstr>PowerPoint Presentation</vt:lpstr>
      <vt:lpstr>Steps</vt:lpstr>
      <vt:lpstr>PowerPoint Presentation</vt:lpstr>
      <vt:lpstr>Going beyond officer</vt:lpstr>
      <vt:lpstr>scales package</vt:lpstr>
      <vt:lpstr>I            scales</vt:lpstr>
      <vt:lpstr>Diamonds label_number_si()</vt:lpstr>
      <vt:lpstr>Houses label_dollar()</vt:lpstr>
      <vt:lpstr>Economics label_dollar()</vt:lpstr>
      <vt:lpstr>Homework</vt:lpstr>
      <vt:lpstr>Homework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495r – Presenting Data</dc:title>
  <dc:creator>Microsoft Office User</dc:creator>
  <cp:lastModifiedBy>Microsoft Office User</cp:lastModifiedBy>
  <cp:revision>27</cp:revision>
  <dcterms:created xsi:type="dcterms:W3CDTF">2020-10-07T12:45:32Z</dcterms:created>
  <dcterms:modified xsi:type="dcterms:W3CDTF">2020-11-18T22:53:39Z</dcterms:modified>
</cp:coreProperties>
</file>